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727" b="0" dirty="0"/>
              <a:t>https://</a:t>
            </a:r>
            <a:r>
              <a:rPr lang="en-GB" sz="1727" b="0" dirty="0" err="1"/>
              <a:t>asecuritysite.com</a:t>
            </a:r>
            <a:r>
              <a:rPr lang="en-GB" sz="1727" b="0" dirty="0"/>
              <a:t>/hash</a:t>
            </a:r>
            <a:endParaRPr sz="1727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3CCC80CF-41C3-4818-6393-FB2BC7931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sz="1710" b="0" dirty="0"/>
              <a:t>Secret Shares.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sz="1710" b="0" dirty="0"/>
              <a:t>http://</a:t>
            </a:r>
            <a:r>
              <a:rPr sz="1710" b="0" dirty="0" err="1"/>
              <a:t>asecuritysite.com</a:t>
            </a:r>
            <a:r>
              <a:rPr sz="1710" b="0" dirty="0"/>
              <a:t>/</a:t>
            </a:r>
            <a:r>
              <a:rPr lang="en-US" sz="1710" b="0" dirty="0"/>
              <a:t>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CD128A30-E02D-9D9A-8FDF-ECC17B8C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</a:t>
            </a:r>
            <a:r>
              <a:rPr lang="en-US" sz="1764" b="0" dirty="0"/>
              <a:t>hash</a:t>
            </a:r>
            <a:br>
              <a:rPr sz="1764" b="0" dirty="0"/>
            </a:br>
            <a:endParaRPr sz="1764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D8E956FA-9F4A-6A43-05E0-90C3002B3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sz="1800" b="0" dirty="0"/>
              <a:t>Secret Shares.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29DDF0CA-A0B2-F88D-705D-2F8322DFD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sz="1727" b="0" dirty="0"/>
              <a:t>Secret Shares.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</a:t>
            </a:r>
            <a:r>
              <a:rPr lang="en-US" sz="1727" b="0" dirty="0"/>
              <a:t>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C915F123-2DA2-7849-8162-A6105932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sz="1619" b="0" dirty="0"/>
              <a:t>Secret Shares.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sz="1619" b="0" dirty="0"/>
              <a:t>http://</a:t>
            </a:r>
            <a:r>
              <a:rPr sz="1619" b="0" dirty="0" err="1"/>
              <a:t>asecuritysite.com</a:t>
            </a:r>
            <a:r>
              <a:rPr sz="1619" b="0" dirty="0"/>
              <a:t>/</a:t>
            </a:r>
            <a:r>
              <a:rPr lang="en-US" sz="1619" b="0" dirty="0"/>
              <a:t>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AF8B8564-AACE-E58A-ED98-78F09CBE5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</a:t>
            </a:r>
            <a:r>
              <a:rPr lang="en-US" sz="1782" b="0" dirty="0" err="1"/>
              <a:t>hasdh</a:t>
            </a:r>
            <a:br>
              <a:rPr sz="1782" b="0" dirty="0"/>
            </a:br>
            <a:endParaRPr sz="1782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B4AD6614-7D69-E5E3-D80F-6F8D71201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60CCEB30-D7AF-A834-81A2-C37B0FCD0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D3B423B2-AEB0-713D-AC74-81EF9B94A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dirty="0"/>
              <a:t>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083DBE85-4ABA-7734-1984-7ACF0BAD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991</Words>
  <Application>Microsoft Macintosh PowerPoint</Application>
  <PresentationFormat>On-screen Show (16:10)</PresentationFormat>
  <Paragraphs>61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Hashing  Hashing Types. Hashing Methods. Salting. Collisions. LM and NTLM Hashes (Windows). Hash Benchmarks. Message Authentication Codes (MACs). OTP/HOTP.   Prof Bill Buchanan OBE https://asecuritysite.com/hash</vt:lpstr>
      <vt:lpstr>Hashing  Hashing Types. Hashing Methods. Salting. Collisions. LM and NTLM Hashes (Windows). Hash Benchmarks. Message Authentication Codes (MACs). OTP/HOTP. Secret Shares.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Hashing  Hashing Types. Hashing Methods. Salting. Collisions. LM and NTLM Hashes (Windows). Hash Benchmarks. Message Authentication Codes (MACs). OTP/HOTP. Secret Shares.  Prof Bill Buchanan OBE http://asecuritysite.com/hash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 http://asecuritysite.com/hasdh </vt:lpstr>
      <vt:lpstr>Benchmark</vt:lpstr>
      <vt:lpstr>Hashing  Hashing Types. Hashing Methods. Salting. Collisions. LM and NTLM Hashes (Windows). Hash Benchmarks. Message Authentication Codes (MACs). OTP/HOTP.  Prof Bill Buchanan OBE http://asecuritysite.com/crypto02 http://asecuritysite.com/encryption </vt:lpstr>
      <vt:lpstr>PowerPoint Presentation</vt:lpstr>
      <vt:lpstr>Hashing  Hashing Types. Hashing Methods. Salting. Collisions. LM and NTLM Hashes (Windows). Hash Benchmarks. Message Authentication Codes (MACs). OTP/HOTP.  Prof Bill Buchanan OBE http://asecuritysite.com/hash </vt:lpstr>
      <vt:lpstr>PowerPoint Presentation</vt:lpstr>
      <vt:lpstr>Hashing  Hashing Types. Hashing Methods. Salting. Collisions. LM and NTLM Hashes (Windows). Hash Benchmarks. Message Authentication Codes (MACs). OTP/HOTP.  Prof Bill Buchanan OBE http://asecuritysite.com/hash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3</cp:revision>
  <dcterms:modified xsi:type="dcterms:W3CDTF">2022-10-06T07:31:49Z</dcterms:modified>
</cp:coreProperties>
</file>